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4d006bc751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4d006bc751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4d006bc751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4d006bc751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latin typeface="Cambria"/>
                <a:ea typeface="Cambria"/>
                <a:cs typeface="Cambria"/>
                <a:sym typeface="Cambria"/>
              </a:rPr>
              <a:t>Explainable Electrocardiogram Classifications using Neural Networks</a:t>
            </a:r>
            <a:endParaRPr sz="3600"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3215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ambria"/>
                <a:ea typeface="Cambria"/>
                <a:cs typeface="Cambria"/>
                <a:sym typeface="Cambria"/>
              </a:rPr>
              <a:t>Group 5</a:t>
            </a:r>
            <a:endParaRPr sz="1800"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ambria"/>
                <a:ea typeface="Cambria"/>
                <a:cs typeface="Cambria"/>
                <a:sym typeface="Cambria"/>
              </a:rPr>
              <a:t>Ryan Roggenkemper, Harikaran Subbaraj, Julianna White, Mujahid Zaman</a:t>
            </a:r>
            <a:endParaRPr sz="1800"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mbria"/>
                <a:ea typeface="Cambria"/>
                <a:cs typeface="Cambria"/>
                <a:sym typeface="Cambria"/>
              </a:rPr>
              <a:t>ECG Classification</a:t>
            </a:r>
            <a:endParaRPr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mbria"/>
                <a:ea typeface="Cambria"/>
                <a:cs typeface="Cambria"/>
                <a:sym typeface="Cambria"/>
              </a:rPr>
              <a:t>ECG: measurements of heart activity over time</a:t>
            </a:r>
            <a:endParaRPr>
              <a:latin typeface="Cambria"/>
              <a:ea typeface="Cambria"/>
              <a:cs typeface="Cambria"/>
              <a:sym typeface="Cambria"/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Font typeface="Cambria"/>
              <a:buChar char="-"/>
            </a:pPr>
            <a:r>
              <a:rPr lang="en">
                <a:latin typeface="Cambria"/>
                <a:ea typeface="Cambria"/>
                <a:cs typeface="Cambria"/>
                <a:sym typeface="Cambria"/>
              </a:rPr>
              <a:t>Historically analyzed by clinicians to diagnose problems/diseases</a:t>
            </a:r>
            <a:endParaRPr>
              <a:latin typeface="Cambria"/>
              <a:ea typeface="Cambria"/>
              <a:cs typeface="Cambria"/>
              <a:sym typeface="Cambri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ambria"/>
              <a:buChar char="-"/>
            </a:pPr>
            <a:r>
              <a:rPr lang="en">
                <a:latin typeface="Cambria"/>
                <a:ea typeface="Cambria"/>
                <a:cs typeface="Cambria"/>
                <a:sym typeface="Cambria"/>
              </a:rPr>
              <a:t>Recently, attempts to use machine learning to classify, help clinicians make decisions</a:t>
            </a:r>
            <a:endParaRPr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latin typeface="Cambria"/>
                <a:ea typeface="Cambria"/>
                <a:cs typeface="Cambria"/>
                <a:sym typeface="Cambria"/>
              </a:rPr>
              <a:t>Problems:</a:t>
            </a:r>
            <a:endParaRPr>
              <a:latin typeface="Cambria"/>
              <a:ea typeface="Cambria"/>
              <a:cs typeface="Cambria"/>
              <a:sym typeface="Cambria"/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Font typeface="Cambria"/>
              <a:buChar char="-"/>
            </a:pPr>
            <a:r>
              <a:rPr lang="en">
                <a:latin typeface="Cambria"/>
                <a:ea typeface="Cambria"/>
                <a:cs typeface="Cambria"/>
                <a:sym typeface="Cambria"/>
              </a:rPr>
              <a:t>Some classes/diseases are very rare, hard to train models for</a:t>
            </a:r>
            <a:endParaRPr>
              <a:latin typeface="Cambria"/>
              <a:ea typeface="Cambria"/>
              <a:cs typeface="Cambria"/>
              <a:sym typeface="Cambri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ambria"/>
              <a:buChar char="-"/>
            </a:pPr>
            <a:r>
              <a:rPr lang="en">
                <a:latin typeface="Cambria"/>
                <a:ea typeface="Cambria"/>
                <a:cs typeface="Cambria"/>
                <a:sym typeface="Cambria"/>
              </a:rPr>
              <a:t>Classes/diseases aren’t necessarily mutually exclusive </a:t>
            </a:r>
            <a:endParaRPr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mbria"/>
                <a:ea typeface="Cambria"/>
                <a:cs typeface="Cambria"/>
                <a:sym typeface="Cambria"/>
              </a:rPr>
              <a:t>Attention Models (and how they might help)</a:t>
            </a:r>
            <a:endParaRPr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ambria"/>
              <a:buChar char="-"/>
            </a:pPr>
            <a:r>
              <a:rPr lang="en">
                <a:latin typeface="Cambria"/>
                <a:ea typeface="Cambria"/>
                <a:cs typeface="Cambria"/>
                <a:sym typeface="Cambria"/>
              </a:rPr>
              <a:t>Attention modeling has been used in a variety of areas to encourage deep learning architectures to focus on a particular part of the input when making predictions.</a:t>
            </a:r>
            <a:endParaRPr>
              <a:latin typeface="Cambria"/>
              <a:ea typeface="Cambria"/>
              <a:cs typeface="Cambria"/>
              <a:sym typeface="Cambria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Cambria"/>
              <a:buChar char="-"/>
            </a:pPr>
            <a:r>
              <a:rPr lang="en">
                <a:latin typeface="Cambria"/>
                <a:ea typeface="Cambria"/>
                <a:cs typeface="Cambria"/>
                <a:sym typeface="Cambria"/>
              </a:rPr>
              <a:t>E.g. looking at contextual words when translating a particular word in machine translation, or concentrating on specific areas of an image during caption generation.</a:t>
            </a:r>
            <a:endParaRPr>
              <a:latin typeface="Cambria"/>
              <a:ea typeface="Cambria"/>
              <a:cs typeface="Cambria"/>
              <a:sym typeface="Cambri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ambria"/>
              <a:buChar char="-"/>
            </a:pPr>
            <a:r>
              <a:rPr lang="en">
                <a:latin typeface="Cambria"/>
                <a:ea typeface="Cambria"/>
                <a:cs typeface="Cambria"/>
                <a:sym typeface="Cambria"/>
              </a:rPr>
              <a:t>A side benefit of Attention modeling is that it allows for visualization/analysis of what a neural network is “paying attention” to.</a:t>
            </a:r>
            <a:endParaRPr>
              <a:latin typeface="Cambria"/>
              <a:ea typeface="Cambria"/>
              <a:cs typeface="Cambria"/>
              <a:sym typeface="Cambri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ambria"/>
              <a:buChar char="-"/>
            </a:pPr>
            <a:r>
              <a:rPr lang="en">
                <a:latin typeface="Cambria"/>
                <a:ea typeface="Cambria"/>
                <a:cs typeface="Cambria"/>
                <a:sym typeface="Cambria"/>
              </a:rPr>
              <a:t>We hope to use this fact to learn more about what previous ECG classifiers are doing wrong when attempting to classify rare/overlapping diseases.</a:t>
            </a:r>
            <a:endParaRPr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