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</p:sldIdLst>
  <p:sldSz cy="5143500" cx="9144000"/>
  <p:notesSz cx="6858000" cy="9144000"/>
  <p:embeddedFontLst>
    <p:embeddedFont>
      <p:font typeface="Montserrat"/>
      <p:regular r:id="rId10"/>
      <p:bold r:id="rId11"/>
      <p:italic r:id="rId12"/>
      <p:boldItalic r:id="rId13"/>
    </p:embeddedFont>
    <p:embeddedFont>
      <p:font typeface="Lato"/>
      <p:regular r:id="rId14"/>
      <p:bold r:id="rId15"/>
      <p:italic r:id="rId16"/>
      <p:boldItalic r:id="rId17"/>
    </p:embeddedFont>
    <p:embeddedFont>
      <p:font typeface="Average"/>
      <p:regular r:id="rId18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Montserrat-bold.fntdata"/><Relationship Id="rId10" Type="http://schemas.openxmlformats.org/officeDocument/2006/relationships/font" Target="fonts/Montserrat-regular.fntdata"/><Relationship Id="rId13" Type="http://schemas.openxmlformats.org/officeDocument/2006/relationships/font" Target="fonts/Montserrat-boldItalic.fntdata"/><Relationship Id="rId12" Type="http://schemas.openxmlformats.org/officeDocument/2006/relationships/font" Target="fonts/Montserrat-italic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font" Target="fonts/Lato-bold.fntdata"/><Relationship Id="rId14" Type="http://schemas.openxmlformats.org/officeDocument/2006/relationships/font" Target="fonts/Lato-regular.fntdata"/><Relationship Id="rId17" Type="http://schemas.openxmlformats.org/officeDocument/2006/relationships/font" Target="fonts/Lato-boldItalic.fntdata"/><Relationship Id="rId16" Type="http://schemas.openxmlformats.org/officeDocument/2006/relationships/font" Target="fonts/Lato-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18" Type="http://schemas.openxmlformats.org/officeDocument/2006/relationships/font" Target="fonts/Average-regular.fntdata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2" name="Google Shape;13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g4d04b95417_0_20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9" name="Google Shape;139;g4d04b95417_0_20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44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g4d04b95417_0_43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6" name="Google Shape;146;g4d04b95417_0_43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5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g4d04b95417_0_44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3" name="Google Shape;153;g4d04b95417_0_44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 rot="5400000">
            <a:off x="7500300" y="505"/>
            <a:ext cx="1643700" cy="1643700"/>
          </a:xfrm>
          <a:prstGeom prst="diagStripe">
            <a:avLst>
              <a:gd fmla="val 0" name="adj"/>
            </a:avLst>
          </a:prstGeom>
          <a:solidFill>
            <a:schemeClr val="lt1">
              <a:alpha val="3030"/>
            </a:scheme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11" name="Google Shape;11;p2"/>
          <p:cNvGrpSpPr/>
          <p:nvPr/>
        </p:nvGrpSpPr>
        <p:grpSpPr>
          <a:xfrm>
            <a:off x="0" y="490"/>
            <a:ext cx="5153705" cy="5134399"/>
            <a:chOff x="0" y="75"/>
            <a:chExt cx="5153705" cy="5152950"/>
          </a:xfrm>
        </p:grpSpPr>
        <p:sp>
          <p:nvSpPr>
            <p:cNvPr id="12" name="Google Shape;12;p2"/>
            <p:cNvSpPr/>
            <p:nvPr/>
          </p:nvSpPr>
          <p:spPr>
            <a:xfrm rot="-5400000">
              <a:off x="455" y="-225"/>
              <a:ext cx="5152800" cy="51537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303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" name="Google Shape;13;p2"/>
            <p:cNvSpPr/>
            <p:nvPr/>
          </p:nvSpPr>
          <p:spPr>
            <a:xfrm rot="-5400000">
              <a:off x="150" y="1145825"/>
              <a:ext cx="3996600" cy="3996900"/>
            </a:xfrm>
            <a:prstGeom prst="diagStripe">
              <a:avLst>
                <a:gd fmla="val 58774" name="adj"/>
              </a:avLst>
            </a:prstGeom>
            <a:solidFill>
              <a:schemeClr val="lt1">
                <a:alpha val="303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" name="Google Shape;14;p2"/>
            <p:cNvSpPr/>
            <p:nvPr/>
          </p:nvSpPr>
          <p:spPr>
            <a:xfrm rot="-5400000">
              <a:off x="1646" y="-75"/>
              <a:ext cx="2299800" cy="2300100"/>
            </a:xfrm>
            <a:prstGeom prst="diagStripe">
              <a:avLst>
                <a:gd fmla="val 50000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" name="Google Shape;15;p2"/>
            <p:cNvSpPr/>
            <p:nvPr/>
          </p:nvSpPr>
          <p:spPr>
            <a:xfrm flipH="1">
              <a:off x="652821" y="590035"/>
              <a:ext cx="2300100" cy="2299800"/>
            </a:xfrm>
            <a:prstGeom prst="diagStripe">
              <a:avLst>
                <a:gd fmla="val 50000" name="adj"/>
              </a:avLst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6" name="Google Shape;16;p2"/>
          <p:cNvSpPr txBox="1"/>
          <p:nvPr>
            <p:ph type="ctrTitle"/>
          </p:nvPr>
        </p:nvSpPr>
        <p:spPr>
          <a:xfrm>
            <a:off x="3537150" y="1578400"/>
            <a:ext cx="5017500" cy="15789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1pPr>
            <a:lvl2pPr lvl="1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2pPr>
            <a:lvl3pPr lvl="2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3pPr>
            <a:lvl4pPr lvl="3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4pPr>
            <a:lvl5pPr lvl="4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5pPr>
            <a:lvl6pPr lvl="5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6pPr>
            <a:lvl7pPr lvl="6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7pPr>
            <a:lvl8pPr lvl="7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8pPr>
            <a:lvl9pPr lvl="8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9pPr>
          </a:lstStyle>
          <a:p/>
        </p:txBody>
      </p:sp>
      <p:sp>
        <p:nvSpPr>
          <p:cNvPr id="17" name="Google Shape;17;p2"/>
          <p:cNvSpPr txBox="1"/>
          <p:nvPr>
            <p:ph idx="1" type="subTitle"/>
          </p:nvPr>
        </p:nvSpPr>
        <p:spPr>
          <a:xfrm>
            <a:off x="5083950" y="3924925"/>
            <a:ext cx="3470700" cy="5061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9pPr>
          </a:lstStyle>
          <a:p/>
        </p:txBody>
      </p:sp>
      <p:sp>
        <p:nvSpPr>
          <p:cNvPr id="18" name="Google Shape;18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ig number">
  <p:cSld name="BIG_NUMBER"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6" name="Google Shape;106;p11"/>
          <p:cNvGrpSpPr/>
          <p:nvPr/>
        </p:nvGrpSpPr>
        <p:grpSpPr>
          <a:xfrm>
            <a:off x="4406400" y="0"/>
            <a:ext cx="4737600" cy="5143065"/>
            <a:chOff x="4406400" y="0"/>
            <a:chExt cx="4737600" cy="5143065"/>
          </a:xfrm>
        </p:grpSpPr>
        <p:sp>
          <p:nvSpPr>
            <p:cNvPr id="107" name="Google Shape;107;p11"/>
            <p:cNvSpPr/>
            <p:nvPr/>
          </p:nvSpPr>
          <p:spPr>
            <a:xfrm rot="5400000">
              <a:off x="4408200" y="-1800"/>
              <a:ext cx="4734000" cy="4737600"/>
            </a:xfrm>
            <a:prstGeom prst="diagStripe">
              <a:avLst>
                <a:gd fmla="val 49469" name="adj"/>
              </a:avLst>
            </a:prstGeom>
            <a:solidFill>
              <a:schemeClr val="lt1">
                <a:alpha val="346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8" name="Google Shape;108;p11"/>
            <p:cNvSpPr/>
            <p:nvPr/>
          </p:nvSpPr>
          <p:spPr>
            <a:xfrm rot="5400000">
              <a:off x="4841125" y="5700"/>
              <a:ext cx="4298100" cy="4286700"/>
            </a:xfrm>
            <a:prstGeom prst="diagStripe">
              <a:avLst>
                <a:gd fmla="val 0" name="adj"/>
              </a:avLst>
            </a:prstGeom>
            <a:solidFill>
              <a:schemeClr val="lt1">
                <a:alpha val="346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9" name="Google Shape;109;p11"/>
            <p:cNvSpPr/>
            <p:nvPr/>
          </p:nvSpPr>
          <p:spPr>
            <a:xfrm rot="-5400000">
              <a:off x="5618399" y="1236468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0" name="Google Shape;110;p11"/>
            <p:cNvSpPr/>
            <p:nvPr/>
          </p:nvSpPr>
          <p:spPr>
            <a:xfrm flipH="1">
              <a:off x="5849857" y="1443956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1" name="Google Shape;111;p11"/>
            <p:cNvSpPr/>
            <p:nvPr/>
          </p:nvSpPr>
          <p:spPr>
            <a:xfrm rot="-5400000">
              <a:off x="5987081" y="246946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2" name="Google Shape;112;p11"/>
            <p:cNvSpPr/>
            <p:nvPr/>
          </p:nvSpPr>
          <p:spPr>
            <a:xfrm flipH="1">
              <a:off x="6222115" y="2676953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3" name="Google Shape;113;p11"/>
            <p:cNvSpPr/>
            <p:nvPr/>
          </p:nvSpPr>
          <p:spPr>
            <a:xfrm rot="-5400000">
              <a:off x="6675341" y="1862018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4" name="Google Shape;114;p11"/>
            <p:cNvSpPr/>
            <p:nvPr/>
          </p:nvSpPr>
          <p:spPr>
            <a:xfrm flipH="1">
              <a:off x="6908099" y="206950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5" name="Google Shape;115;p11"/>
            <p:cNvSpPr/>
            <p:nvPr/>
          </p:nvSpPr>
          <p:spPr>
            <a:xfrm rot="-5400000">
              <a:off x="6861141" y="2477810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6" name="Google Shape;116;p11"/>
            <p:cNvSpPr/>
            <p:nvPr/>
          </p:nvSpPr>
          <p:spPr>
            <a:xfrm flipH="1">
              <a:off x="7965266" y="2692963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7" name="Google Shape;117;p11"/>
            <p:cNvSpPr/>
            <p:nvPr/>
          </p:nvSpPr>
          <p:spPr>
            <a:xfrm flipH="1">
              <a:off x="8145082" y="330875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8" name="Google Shape;118;p11"/>
            <p:cNvSpPr/>
            <p:nvPr/>
          </p:nvSpPr>
          <p:spPr>
            <a:xfrm rot="-5400000">
              <a:off x="7047599" y="309501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9" name="Google Shape;119;p11"/>
            <p:cNvSpPr/>
            <p:nvPr/>
          </p:nvSpPr>
          <p:spPr>
            <a:xfrm flipH="1">
              <a:off x="7276649" y="3302502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0" name="Google Shape;120;p11"/>
            <p:cNvSpPr/>
            <p:nvPr/>
          </p:nvSpPr>
          <p:spPr>
            <a:xfrm rot="-5400000">
              <a:off x="7227414" y="3710807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1" name="Google Shape;121;p11"/>
            <p:cNvSpPr/>
            <p:nvPr/>
          </p:nvSpPr>
          <p:spPr>
            <a:xfrm flipH="1">
              <a:off x="7462448" y="3918294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2" name="Google Shape;122;p11"/>
            <p:cNvSpPr/>
            <p:nvPr/>
          </p:nvSpPr>
          <p:spPr>
            <a:xfrm rot="-5400000">
              <a:off x="8102491" y="3718473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3" name="Google Shape;123;p11"/>
            <p:cNvSpPr/>
            <p:nvPr/>
          </p:nvSpPr>
          <p:spPr>
            <a:xfrm flipH="1">
              <a:off x="8334533" y="3925960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4" name="Google Shape;124;p11"/>
            <p:cNvSpPr/>
            <p:nvPr/>
          </p:nvSpPr>
          <p:spPr>
            <a:xfrm rot="-5400000">
              <a:off x="8288290" y="433426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25" name="Google Shape;125;p11"/>
          <p:cNvSpPr txBox="1"/>
          <p:nvPr>
            <p:ph hasCustomPrompt="1" type="title"/>
          </p:nvPr>
        </p:nvSpPr>
        <p:spPr>
          <a:xfrm>
            <a:off x="823850" y="1284675"/>
            <a:ext cx="47760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1pPr>
            <a:lvl2pPr lvl="1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2pPr>
            <a:lvl3pPr lvl="2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3pPr>
            <a:lvl4pPr lvl="3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4pPr>
            <a:lvl5pPr lvl="4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5pPr>
            <a:lvl6pPr lvl="5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6pPr>
            <a:lvl7pPr lvl="6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7pPr>
            <a:lvl8pPr lvl="7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8pPr>
            <a:lvl9pPr lvl="8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9pPr>
          </a:lstStyle>
          <a:p>
            <a:r>
              <a:t>xx%</a:t>
            </a:r>
          </a:p>
        </p:txBody>
      </p:sp>
      <p:sp>
        <p:nvSpPr>
          <p:cNvPr id="126" name="Google Shape;126;p11"/>
          <p:cNvSpPr txBox="1"/>
          <p:nvPr>
            <p:ph idx="1" type="body"/>
          </p:nvPr>
        </p:nvSpPr>
        <p:spPr>
          <a:xfrm>
            <a:off x="823850" y="2643124"/>
            <a:ext cx="4776000" cy="12189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127" name="Google Shape;12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19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oogle Shape;20;p3"/>
          <p:cNvGrpSpPr/>
          <p:nvPr/>
        </p:nvGrpSpPr>
        <p:grpSpPr>
          <a:xfrm>
            <a:off x="4406400" y="0"/>
            <a:ext cx="4737600" cy="5143065"/>
            <a:chOff x="4406400" y="0"/>
            <a:chExt cx="4737600" cy="5143065"/>
          </a:xfrm>
        </p:grpSpPr>
        <p:sp>
          <p:nvSpPr>
            <p:cNvPr id="21" name="Google Shape;21;p3"/>
            <p:cNvSpPr/>
            <p:nvPr/>
          </p:nvSpPr>
          <p:spPr>
            <a:xfrm rot="5400000">
              <a:off x="4408200" y="-1800"/>
              <a:ext cx="4734000" cy="4737600"/>
            </a:xfrm>
            <a:prstGeom prst="diagStripe">
              <a:avLst>
                <a:gd fmla="val 49469" name="adj"/>
              </a:avLst>
            </a:prstGeom>
            <a:solidFill>
              <a:schemeClr val="lt1">
                <a:alpha val="346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2" name="Google Shape;22;p3"/>
            <p:cNvSpPr/>
            <p:nvPr/>
          </p:nvSpPr>
          <p:spPr>
            <a:xfrm rot="5400000">
              <a:off x="4841125" y="5700"/>
              <a:ext cx="4298100" cy="4286700"/>
            </a:xfrm>
            <a:prstGeom prst="diagStripe">
              <a:avLst>
                <a:gd fmla="val 0" name="adj"/>
              </a:avLst>
            </a:prstGeom>
            <a:solidFill>
              <a:schemeClr val="lt1">
                <a:alpha val="346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" name="Google Shape;23;p3"/>
            <p:cNvSpPr/>
            <p:nvPr/>
          </p:nvSpPr>
          <p:spPr>
            <a:xfrm rot="-5400000">
              <a:off x="5618399" y="1236468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" name="Google Shape;24;p3"/>
            <p:cNvSpPr/>
            <p:nvPr/>
          </p:nvSpPr>
          <p:spPr>
            <a:xfrm flipH="1">
              <a:off x="5849857" y="1443956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" name="Google Shape;25;p3"/>
            <p:cNvSpPr/>
            <p:nvPr/>
          </p:nvSpPr>
          <p:spPr>
            <a:xfrm rot="-5400000">
              <a:off x="5987081" y="246946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6" name="Google Shape;26;p3"/>
            <p:cNvSpPr/>
            <p:nvPr/>
          </p:nvSpPr>
          <p:spPr>
            <a:xfrm flipH="1">
              <a:off x="6222115" y="2676953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7" name="Google Shape;27;p3"/>
            <p:cNvSpPr/>
            <p:nvPr/>
          </p:nvSpPr>
          <p:spPr>
            <a:xfrm rot="-5400000">
              <a:off x="6675341" y="1862018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" name="Google Shape;28;p3"/>
            <p:cNvSpPr/>
            <p:nvPr/>
          </p:nvSpPr>
          <p:spPr>
            <a:xfrm flipH="1">
              <a:off x="6908099" y="206950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9" name="Google Shape;29;p3"/>
            <p:cNvSpPr/>
            <p:nvPr/>
          </p:nvSpPr>
          <p:spPr>
            <a:xfrm rot="-5400000">
              <a:off x="6861141" y="2477810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0" name="Google Shape;30;p3"/>
            <p:cNvSpPr/>
            <p:nvPr/>
          </p:nvSpPr>
          <p:spPr>
            <a:xfrm flipH="1">
              <a:off x="7965266" y="2692963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1" name="Google Shape;31;p3"/>
            <p:cNvSpPr/>
            <p:nvPr/>
          </p:nvSpPr>
          <p:spPr>
            <a:xfrm flipH="1">
              <a:off x="8145082" y="330875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2" name="Google Shape;32;p3"/>
            <p:cNvSpPr/>
            <p:nvPr/>
          </p:nvSpPr>
          <p:spPr>
            <a:xfrm rot="-5400000">
              <a:off x="7047599" y="309501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3" name="Google Shape;33;p3"/>
            <p:cNvSpPr/>
            <p:nvPr/>
          </p:nvSpPr>
          <p:spPr>
            <a:xfrm flipH="1">
              <a:off x="7276649" y="3302502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4" name="Google Shape;34;p3"/>
            <p:cNvSpPr/>
            <p:nvPr/>
          </p:nvSpPr>
          <p:spPr>
            <a:xfrm rot="-5400000">
              <a:off x="7227414" y="3710807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5" name="Google Shape;35;p3"/>
            <p:cNvSpPr/>
            <p:nvPr/>
          </p:nvSpPr>
          <p:spPr>
            <a:xfrm flipH="1">
              <a:off x="7462448" y="3918294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6" name="Google Shape;36;p3"/>
            <p:cNvSpPr/>
            <p:nvPr/>
          </p:nvSpPr>
          <p:spPr>
            <a:xfrm rot="-5400000">
              <a:off x="8102491" y="3718473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7" name="Google Shape;37;p3"/>
            <p:cNvSpPr/>
            <p:nvPr/>
          </p:nvSpPr>
          <p:spPr>
            <a:xfrm flipH="1">
              <a:off x="8334533" y="3925960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8" name="Google Shape;38;p3"/>
            <p:cNvSpPr/>
            <p:nvPr/>
          </p:nvSpPr>
          <p:spPr>
            <a:xfrm rot="-5400000">
              <a:off x="8288290" y="433426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39" name="Google Shape;39;p3"/>
          <p:cNvSpPr txBox="1"/>
          <p:nvPr>
            <p:ph type="title"/>
          </p:nvPr>
        </p:nvSpPr>
        <p:spPr>
          <a:xfrm>
            <a:off x="823850" y="2053000"/>
            <a:ext cx="4587000" cy="11487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40" name="Google Shape;40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oogle Shape;42;p4"/>
          <p:cNvGrpSpPr/>
          <p:nvPr/>
        </p:nvGrpSpPr>
        <p:grpSpPr>
          <a:xfrm>
            <a:off x="0" y="381001"/>
            <a:ext cx="1037850" cy="1016287"/>
            <a:chOff x="0" y="381001"/>
            <a:chExt cx="1037850" cy="1016287"/>
          </a:xfrm>
        </p:grpSpPr>
        <p:sp>
          <p:nvSpPr>
            <p:cNvPr id="43" name="Google Shape;43;p4"/>
            <p:cNvSpPr/>
            <p:nvPr/>
          </p:nvSpPr>
          <p:spPr>
            <a:xfrm rot="-5400000">
              <a:off x="0" y="381001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4" name="Google Shape;44;p4"/>
            <p:cNvSpPr/>
            <p:nvPr/>
          </p:nvSpPr>
          <p:spPr>
            <a:xfrm flipH="1">
              <a:off x="229050" y="588489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45" name="Google Shape;45;p4"/>
          <p:cNvSpPr txBox="1"/>
          <p:nvPr>
            <p:ph type="title"/>
          </p:nvPr>
        </p:nvSpPr>
        <p:spPr>
          <a:xfrm>
            <a:off x="1297500" y="393750"/>
            <a:ext cx="7038900" cy="9141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46" name="Google Shape;46;p4"/>
          <p:cNvSpPr txBox="1"/>
          <p:nvPr>
            <p:ph idx="1" type="body"/>
          </p:nvPr>
        </p:nvSpPr>
        <p:spPr>
          <a:xfrm>
            <a:off x="1297500" y="1567550"/>
            <a:ext cx="7038900" cy="29112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47" name="Google Shape;47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9" name="Google Shape;49;p5"/>
          <p:cNvGrpSpPr/>
          <p:nvPr/>
        </p:nvGrpSpPr>
        <p:grpSpPr>
          <a:xfrm>
            <a:off x="0" y="381001"/>
            <a:ext cx="1037850" cy="1016287"/>
            <a:chOff x="0" y="381001"/>
            <a:chExt cx="1037850" cy="1016287"/>
          </a:xfrm>
        </p:grpSpPr>
        <p:sp>
          <p:nvSpPr>
            <p:cNvPr id="50" name="Google Shape;50;p5"/>
            <p:cNvSpPr/>
            <p:nvPr/>
          </p:nvSpPr>
          <p:spPr>
            <a:xfrm rot="-5400000">
              <a:off x="0" y="381001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1" name="Google Shape;51;p5"/>
            <p:cNvSpPr/>
            <p:nvPr/>
          </p:nvSpPr>
          <p:spPr>
            <a:xfrm flipH="1">
              <a:off x="229050" y="588489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52" name="Google Shape;52;p5"/>
          <p:cNvSpPr txBox="1"/>
          <p:nvPr>
            <p:ph type="title"/>
          </p:nvPr>
        </p:nvSpPr>
        <p:spPr>
          <a:xfrm>
            <a:off x="1297500" y="393750"/>
            <a:ext cx="7038900" cy="9141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53" name="Google Shape;53;p5"/>
          <p:cNvSpPr txBox="1"/>
          <p:nvPr>
            <p:ph idx="1" type="body"/>
          </p:nvPr>
        </p:nvSpPr>
        <p:spPr>
          <a:xfrm>
            <a:off x="1297500" y="1567550"/>
            <a:ext cx="3403200" cy="29112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54" name="Google Shape;54;p5"/>
          <p:cNvSpPr txBox="1"/>
          <p:nvPr>
            <p:ph idx="2" type="body"/>
          </p:nvPr>
        </p:nvSpPr>
        <p:spPr>
          <a:xfrm>
            <a:off x="4933221" y="1567550"/>
            <a:ext cx="3403200" cy="29112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55" name="Google Shape;55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7" name="Google Shape;57;p6"/>
          <p:cNvGrpSpPr/>
          <p:nvPr/>
        </p:nvGrpSpPr>
        <p:grpSpPr>
          <a:xfrm>
            <a:off x="0" y="381001"/>
            <a:ext cx="1037850" cy="1016287"/>
            <a:chOff x="0" y="381001"/>
            <a:chExt cx="1037850" cy="1016287"/>
          </a:xfrm>
        </p:grpSpPr>
        <p:sp>
          <p:nvSpPr>
            <p:cNvPr id="58" name="Google Shape;58;p6"/>
            <p:cNvSpPr/>
            <p:nvPr/>
          </p:nvSpPr>
          <p:spPr>
            <a:xfrm rot="-5400000">
              <a:off x="0" y="381001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9" name="Google Shape;59;p6"/>
            <p:cNvSpPr/>
            <p:nvPr/>
          </p:nvSpPr>
          <p:spPr>
            <a:xfrm flipH="1">
              <a:off x="229050" y="588489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60" name="Google Shape;60;p6"/>
          <p:cNvSpPr txBox="1"/>
          <p:nvPr>
            <p:ph type="title"/>
          </p:nvPr>
        </p:nvSpPr>
        <p:spPr>
          <a:xfrm>
            <a:off x="1297500" y="393750"/>
            <a:ext cx="7038900" cy="9141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61" name="Google Shape;61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ne column text">
  <p:cSld name="ONE_COLUMN_TEXT"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3" name="Google Shape;63;p7"/>
          <p:cNvGrpSpPr/>
          <p:nvPr/>
        </p:nvGrpSpPr>
        <p:grpSpPr>
          <a:xfrm>
            <a:off x="0" y="381001"/>
            <a:ext cx="1037850" cy="1016287"/>
            <a:chOff x="0" y="381001"/>
            <a:chExt cx="1037850" cy="1016287"/>
          </a:xfrm>
        </p:grpSpPr>
        <p:sp>
          <p:nvSpPr>
            <p:cNvPr id="64" name="Google Shape;64;p7"/>
            <p:cNvSpPr/>
            <p:nvPr/>
          </p:nvSpPr>
          <p:spPr>
            <a:xfrm rot="-5400000">
              <a:off x="0" y="381001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5" name="Google Shape;65;p7"/>
            <p:cNvSpPr/>
            <p:nvPr/>
          </p:nvSpPr>
          <p:spPr>
            <a:xfrm flipH="1">
              <a:off x="229050" y="588489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66" name="Google Shape;66;p7"/>
          <p:cNvSpPr txBox="1"/>
          <p:nvPr>
            <p:ph type="title"/>
          </p:nvPr>
        </p:nvSpPr>
        <p:spPr>
          <a:xfrm>
            <a:off x="1297500" y="393750"/>
            <a:ext cx="3798900" cy="14931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67" name="Google Shape;67;p7"/>
          <p:cNvSpPr txBox="1"/>
          <p:nvPr>
            <p:ph idx="1" type="body"/>
          </p:nvPr>
        </p:nvSpPr>
        <p:spPr>
          <a:xfrm>
            <a:off x="1297500" y="1972550"/>
            <a:ext cx="3798900" cy="24159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68" name="Google Shape;68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Main point">
  <p:cSld name="MAIN_POINT"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0" name="Google Shape;70;p8"/>
          <p:cNvGrpSpPr/>
          <p:nvPr/>
        </p:nvGrpSpPr>
        <p:grpSpPr>
          <a:xfrm>
            <a:off x="4406400" y="0"/>
            <a:ext cx="4737600" cy="5143500"/>
            <a:chOff x="4406400" y="0"/>
            <a:chExt cx="4737600" cy="5143500"/>
          </a:xfrm>
        </p:grpSpPr>
        <p:sp>
          <p:nvSpPr>
            <p:cNvPr id="71" name="Google Shape;71;p8"/>
            <p:cNvSpPr/>
            <p:nvPr/>
          </p:nvSpPr>
          <p:spPr>
            <a:xfrm rot="5400000">
              <a:off x="4407900" y="-1500"/>
              <a:ext cx="4734600" cy="4737600"/>
            </a:xfrm>
            <a:prstGeom prst="diagStripe">
              <a:avLst>
                <a:gd fmla="val 49469" name="adj"/>
              </a:avLst>
            </a:prstGeom>
            <a:solidFill>
              <a:schemeClr val="lt1">
                <a:alpha val="346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2" name="Google Shape;72;p8"/>
            <p:cNvSpPr/>
            <p:nvPr/>
          </p:nvSpPr>
          <p:spPr>
            <a:xfrm rot="5400000">
              <a:off x="4840825" y="6000"/>
              <a:ext cx="4298700" cy="4286700"/>
            </a:xfrm>
            <a:prstGeom prst="diagStripe">
              <a:avLst>
                <a:gd fmla="val 0" name="adj"/>
              </a:avLst>
            </a:prstGeom>
            <a:solidFill>
              <a:schemeClr val="lt1">
                <a:alpha val="346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3" name="Google Shape;73;p8"/>
            <p:cNvSpPr/>
            <p:nvPr/>
          </p:nvSpPr>
          <p:spPr>
            <a:xfrm rot="-5400000">
              <a:off x="5618399" y="1236641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4" name="Google Shape;74;p8"/>
            <p:cNvSpPr/>
            <p:nvPr/>
          </p:nvSpPr>
          <p:spPr>
            <a:xfrm flipH="1">
              <a:off x="5849857" y="1444078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5" name="Google Shape;75;p8"/>
            <p:cNvSpPr/>
            <p:nvPr/>
          </p:nvSpPr>
          <p:spPr>
            <a:xfrm rot="-5400000">
              <a:off x="5987081" y="2469743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6" name="Google Shape;76;p8"/>
            <p:cNvSpPr/>
            <p:nvPr/>
          </p:nvSpPr>
          <p:spPr>
            <a:xfrm flipH="1">
              <a:off x="6222115" y="2677179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7" name="Google Shape;77;p8"/>
            <p:cNvSpPr/>
            <p:nvPr/>
          </p:nvSpPr>
          <p:spPr>
            <a:xfrm rot="-5400000">
              <a:off x="6675341" y="1862244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8" name="Google Shape;78;p8"/>
            <p:cNvSpPr/>
            <p:nvPr/>
          </p:nvSpPr>
          <p:spPr>
            <a:xfrm flipH="1">
              <a:off x="6908099" y="2069680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9" name="Google Shape;79;p8"/>
            <p:cNvSpPr/>
            <p:nvPr/>
          </p:nvSpPr>
          <p:spPr>
            <a:xfrm rot="-5400000">
              <a:off x="6861141" y="2478088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0" name="Google Shape;80;p8"/>
            <p:cNvSpPr/>
            <p:nvPr/>
          </p:nvSpPr>
          <p:spPr>
            <a:xfrm flipH="1">
              <a:off x="7965266" y="2693191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1" name="Google Shape;81;p8"/>
            <p:cNvSpPr/>
            <p:nvPr/>
          </p:nvSpPr>
          <p:spPr>
            <a:xfrm flipH="1">
              <a:off x="8145082" y="3309036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2" name="Google Shape;82;p8"/>
            <p:cNvSpPr/>
            <p:nvPr/>
          </p:nvSpPr>
          <p:spPr>
            <a:xfrm rot="-5400000">
              <a:off x="7047599" y="309534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3" name="Google Shape;83;p8"/>
            <p:cNvSpPr/>
            <p:nvPr/>
          </p:nvSpPr>
          <p:spPr>
            <a:xfrm flipH="1">
              <a:off x="7276649" y="3302781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4" name="Google Shape;84;p8"/>
            <p:cNvSpPr/>
            <p:nvPr/>
          </p:nvSpPr>
          <p:spPr>
            <a:xfrm rot="-5400000">
              <a:off x="7227414" y="3711189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5" name="Google Shape;85;p8"/>
            <p:cNvSpPr/>
            <p:nvPr/>
          </p:nvSpPr>
          <p:spPr>
            <a:xfrm flipH="1">
              <a:off x="7462448" y="391862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6" name="Google Shape;86;p8"/>
            <p:cNvSpPr/>
            <p:nvPr/>
          </p:nvSpPr>
          <p:spPr>
            <a:xfrm rot="-5400000">
              <a:off x="8102491" y="3718856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7" name="Google Shape;87;p8"/>
            <p:cNvSpPr/>
            <p:nvPr/>
          </p:nvSpPr>
          <p:spPr>
            <a:xfrm flipH="1">
              <a:off x="8334533" y="3926292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8" name="Google Shape;88;p8"/>
            <p:cNvSpPr/>
            <p:nvPr/>
          </p:nvSpPr>
          <p:spPr>
            <a:xfrm rot="-5400000">
              <a:off x="8288290" y="4334700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89" name="Google Shape;89;p8"/>
          <p:cNvSpPr txBox="1"/>
          <p:nvPr>
            <p:ph type="title"/>
          </p:nvPr>
        </p:nvSpPr>
        <p:spPr>
          <a:xfrm>
            <a:off x="823850" y="866775"/>
            <a:ext cx="4587000" cy="35211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90" name="Google Shape;90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title and description">
  <p:cSld name="SECTION_TITLE_AND_DESCRIPTION"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2" name="Google Shape;92;p9"/>
          <p:cNvGrpSpPr/>
          <p:nvPr/>
        </p:nvGrpSpPr>
        <p:grpSpPr>
          <a:xfrm>
            <a:off x="0" y="381001"/>
            <a:ext cx="1037850" cy="1016287"/>
            <a:chOff x="0" y="381001"/>
            <a:chExt cx="1037850" cy="1016287"/>
          </a:xfrm>
        </p:grpSpPr>
        <p:sp>
          <p:nvSpPr>
            <p:cNvPr id="93" name="Google Shape;93;p9"/>
            <p:cNvSpPr/>
            <p:nvPr/>
          </p:nvSpPr>
          <p:spPr>
            <a:xfrm rot="-5400000">
              <a:off x="0" y="381001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4" name="Google Shape;94;p9"/>
            <p:cNvSpPr/>
            <p:nvPr/>
          </p:nvSpPr>
          <p:spPr>
            <a:xfrm flipH="1">
              <a:off x="229050" y="588489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95" name="Google Shape;95;p9"/>
          <p:cNvSpPr txBox="1"/>
          <p:nvPr>
            <p:ph type="title"/>
          </p:nvPr>
        </p:nvSpPr>
        <p:spPr>
          <a:xfrm>
            <a:off x="1297500" y="1658325"/>
            <a:ext cx="3036300" cy="17517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96" name="Google Shape;96;p9"/>
          <p:cNvSpPr txBox="1"/>
          <p:nvPr>
            <p:ph idx="1" type="subTitle"/>
          </p:nvPr>
        </p:nvSpPr>
        <p:spPr>
          <a:xfrm>
            <a:off x="1297500" y="3538000"/>
            <a:ext cx="3036300" cy="5061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9pPr>
          </a:lstStyle>
          <a:p/>
        </p:txBody>
      </p:sp>
      <p:sp>
        <p:nvSpPr>
          <p:cNvPr id="97" name="Google Shape;97;p9"/>
          <p:cNvSpPr txBox="1"/>
          <p:nvPr>
            <p:ph idx="2" type="body"/>
          </p:nvPr>
        </p:nvSpPr>
        <p:spPr>
          <a:xfrm>
            <a:off x="4648200" y="1696600"/>
            <a:ext cx="3676800" cy="23475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98" name="Google Shape;98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0" name="Google Shape;100;p10"/>
          <p:cNvGrpSpPr/>
          <p:nvPr/>
        </p:nvGrpSpPr>
        <p:grpSpPr>
          <a:xfrm>
            <a:off x="0" y="4128572"/>
            <a:ext cx="698925" cy="684657"/>
            <a:chOff x="0" y="3785672"/>
            <a:chExt cx="698925" cy="684657"/>
          </a:xfrm>
        </p:grpSpPr>
        <p:sp>
          <p:nvSpPr>
            <p:cNvPr id="101" name="Google Shape;101;p10"/>
            <p:cNvSpPr/>
            <p:nvPr/>
          </p:nvSpPr>
          <p:spPr>
            <a:xfrm rot="-5400000">
              <a:off x="0" y="3785672"/>
              <a:ext cx="544800" cy="544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962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2" name="Google Shape;102;p10"/>
            <p:cNvSpPr/>
            <p:nvPr/>
          </p:nvSpPr>
          <p:spPr>
            <a:xfrm flipH="1">
              <a:off x="154125" y="3925529"/>
              <a:ext cx="544800" cy="544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962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03" name="Google Shape;103;p10"/>
          <p:cNvSpPr txBox="1"/>
          <p:nvPr>
            <p:ph idx="1" type="body"/>
          </p:nvPr>
        </p:nvSpPr>
        <p:spPr>
          <a:xfrm>
            <a:off x="812725" y="4305375"/>
            <a:ext cx="6936000" cy="5238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1pPr>
          </a:lstStyle>
          <a:p/>
        </p:txBody>
      </p:sp>
      <p:sp>
        <p:nvSpPr>
          <p:cNvPr id="104" name="Google Shape;104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focus">
    <p:bg>
      <p:bgPr>
        <a:solidFill>
          <a:schemeClr val="dk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31115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Font typeface="Lato"/>
              <a:buChar char="●"/>
              <a:defRPr sz="13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1pPr>
            <a:lvl2pPr indent="-29845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Lato"/>
              <a:buChar char="○"/>
              <a:defRPr sz="11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2pPr>
            <a:lvl3pPr indent="-29845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Lato"/>
              <a:buChar char="■"/>
              <a:defRPr sz="11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3pPr>
            <a:lvl4pPr indent="-29845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Lato"/>
              <a:buChar char="●"/>
              <a:defRPr sz="11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4pPr>
            <a:lvl5pPr indent="-29845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Lato"/>
              <a:buChar char="○"/>
              <a:defRPr sz="11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5pPr>
            <a:lvl6pPr indent="-29845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Lato"/>
              <a:buChar char="■"/>
              <a:defRPr sz="11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6pPr>
            <a:lvl7pPr indent="-29845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Lato"/>
              <a:buChar char="●"/>
              <a:defRPr sz="11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7pPr>
            <a:lvl8pPr indent="-29845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Lato"/>
              <a:buChar char="○"/>
              <a:defRPr sz="11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8pPr>
            <a:lvl9pPr indent="-29845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100"/>
              <a:buFont typeface="Lato"/>
              <a:buChar char="■"/>
              <a:defRPr sz="11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 algn="r">
              <a:buNone/>
              <a:defRPr sz="1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2pPr>
            <a:lvl3pPr lvl="2" algn="r">
              <a:buNone/>
              <a:defRPr sz="1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3pPr>
            <a:lvl4pPr lvl="3" algn="r">
              <a:buNone/>
              <a:defRPr sz="1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4pPr>
            <a:lvl5pPr lvl="4" algn="r">
              <a:buNone/>
              <a:defRPr sz="1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5pPr>
            <a:lvl6pPr lvl="5" algn="r">
              <a:buNone/>
              <a:defRPr sz="1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6pPr>
            <a:lvl7pPr lvl="6" algn="r">
              <a:buNone/>
              <a:defRPr sz="1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7pPr>
            <a:lvl8pPr lvl="7" algn="r">
              <a:buNone/>
              <a:defRPr sz="1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8pPr>
            <a:lvl9pPr lvl="8" algn="r">
              <a:buNone/>
              <a:defRPr sz="1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13"/>
          <p:cNvSpPr txBox="1"/>
          <p:nvPr>
            <p:ph type="ctrTitle"/>
          </p:nvPr>
        </p:nvSpPr>
        <p:spPr>
          <a:xfrm>
            <a:off x="4437525" y="502625"/>
            <a:ext cx="3552300" cy="1884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4800">
                <a:latin typeface="Average"/>
                <a:ea typeface="Average"/>
                <a:cs typeface="Average"/>
                <a:sym typeface="Average"/>
              </a:rPr>
              <a:t>Visual Speech Recognition</a:t>
            </a:r>
            <a:endParaRPr sz="4800">
              <a:latin typeface="Average"/>
              <a:ea typeface="Average"/>
              <a:cs typeface="Average"/>
              <a:sym typeface="Average"/>
            </a:endParaRPr>
          </a:p>
        </p:txBody>
      </p:sp>
      <p:sp>
        <p:nvSpPr>
          <p:cNvPr id="135" name="Google Shape;135;p13"/>
          <p:cNvSpPr txBox="1"/>
          <p:nvPr>
            <p:ph idx="1" type="subTitle"/>
          </p:nvPr>
        </p:nvSpPr>
        <p:spPr>
          <a:xfrm>
            <a:off x="4314250" y="2994850"/>
            <a:ext cx="4224600" cy="753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>
                <a:latin typeface="Average"/>
                <a:ea typeface="Average"/>
                <a:cs typeface="Average"/>
                <a:sym typeface="Average"/>
              </a:rPr>
              <a:t> </a:t>
            </a:r>
            <a:r>
              <a:rPr lang="en" sz="1400">
                <a:latin typeface="Average"/>
                <a:ea typeface="Average"/>
                <a:cs typeface="Average"/>
                <a:sym typeface="Average"/>
              </a:rPr>
              <a:t>Stephanie Ortiz-Sevilla  </a:t>
            </a:r>
            <a:r>
              <a:rPr lang="en" sz="1200">
                <a:latin typeface="Average"/>
                <a:ea typeface="Average"/>
                <a:cs typeface="Average"/>
                <a:sym typeface="Average"/>
              </a:rPr>
              <a:t>●</a:t>
            </a:r>
            <a:r>
              <a:rPr lang="en" sz="1400">
                <a:latin typeface="Average"/>
                <a:ea typeface="Average"/>
                <a:cs typeface="Average"/>
                <a:sym typeface="Average"/>
              </a:rPr>
              <a:t>  Mahir Jethanandani Derek Tang </a:t>
            </a:r>
            <a:r>
              <a:rPr lang="en" sz="1200">
                <a:latin typeface="Average"/>
                <a:ea typeface="Average"/>
                <a:cs typeface="Average"/>
                <a:sym typeface="Average"/>
              </a:rPr>
              <a:t>●</a:t>
            </a:r>
            <a:r>
              <a:rPr lang="en" sz="1400">
                <a:latin typeface="Average"/>
                <a:ea typeface="Average"/>
                <a:cs typeface="Average"/>
                <a:sym typeface="Average"/>
              </a:rPr>
              <a:t>  Sophia Cheng  </a:t>
            </a:r>
            <a:r>
              <a:rPr lang="en" sz="1200">
                <a:latin typeface="Average"/>
                <a:ea typeface="Average"/>
                <a:cs typeface="Average"/>
                <a:sym typeface="Average"/>
              </a:rPr>
              <a:t>●</a:t>
            </a:r>
            <a:r>
              <a:rPr lang="en" sz="1400">
                <a:latin typeface="Average"/>
                <a:ea typeface="Average"/>
                <a:cs typeface="Average"/>
                <a:sym typeface="Average"/>
              </a:rPr>
              <a:t>  Andrew Tunggal</a:t>
            </a:r>
            <a:endParaRPr sz="1400">
              <a:latin typeface="Average"/>
              <a:ea typeface="Average"/>
              <a:cs typeface="Average"/>
              <a:sym typeface="Average"/>
            </a:endParaRPr>
          </a:p>
        </p:txBody>
      </p:sp>
      <p:sp>
        <p:nvSpPr>
          <p:cNvPr id="136" name="Google Shape;136;p13"/>
          <p:cNvSpPr txBox="1"/>
          <p:nvPr/>
        </p:nvSpPr>
        <p:spPr>
          <a:xfrm>
            <a:off x="2945175" y="683550"/>
            <a:ext cx="6454500" cy="753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14"/>
          <p:cNvSpPr txBox="1"/>
          <p:nvPr>
            <p:ph type="title"/>
          </p:nvPr>
        </p:nvSpPr>
        <p:spPr>
          <a:xfrm>
            <a:off x="1297500" y="653450"/>
            <a:ext cx="7038900" cy="914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>
                <a:latin typeface="Average"/>
                <a:ea typeface="Average"/>
                <a:cs typeface="Average"/>
                <a:sym typeface="Average"/>
              </a:rPr>
              <a:t>Intro + Purpose</a:t>
            </a:r>
            <a:endParaRPr sz="3600">
              <a:latin typeface="Average"/>
              <a:ea typeface="Average"/>
              <a:cs typeface="Average"/>
              <a:sym typeface="Average"/>
            </a:endParaRPr>
          </a:p>
        </p:txBody>
      </p:sp>
      <p:sp>
        <p:nvSpPr>
          <p:cNvPr id="142" name="Google Shape;142;p14"/>
          <p:cNvSpPr txBox="1"/>
          <p:nvPr>
            <p:ph idx="1" type="body"/>
          </p:nvPr>
        </p:nvSpPr>
        <p:spPr>
          <a:xfrm>
            <a:off x="1297500" y="1354650"/>
            <a:ext cx="7038900" cy="291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810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400"/>
              <a:buFont typeface="Average"/>
              <a:buChar char="●"/>
            </a:pPr>
            <a:r>
              <a:rPr lang="en" sz="2400">
                <a:latin typeface="Average"/>
                <a:ea typeface="Average"/>
                <a:cs typeface="Average"/>
                <a:sym typeface="Average"/>
              </a:rPr>
              <a:t>End-to-end sentence-level lipreading</a:t>
            </a:r>
            <a:endParaRPr sz="2400">
              <a:latin typeface="Average"/>
              <a:ea typeface="Average"/>
              <a:cs typeface="Average"/>
              <a:sym typeface="Average"/>
            </a:endParaRPr>
          </a:p>
          <a:p>
            <a:pPr indent="-3810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Font typeface="Average"/>
              <a:buChar char="●"/>
            </a:pPr>
            <a:r>
              <a:rPr lang="en" sz="2400">
                <a:latin typeface="Average"/>
                <a:ea typeface="Average"/>
                <a:cs typeface="Average"/>
                <a:sym typeface="Average"/>
              </a:rPr>
              <a:t>LipNet &amp; Google Deepmind</a:t>
            </a:r>
            <a:endParaRPr sz="2400">
              <a:latin typeface="Average"/>
              <a:ea typeface="Average"/>
              <a:cs typeface="Average"/>
              <a:sym typeface="Average"/>
            </a:endParaRPr>
          </a:p>
          <a:p>
            <a:pPr indent="-381000" lvl="1" marL="9144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400"/>
              <a:buFont typeface="Average"/>
              <a:buChar char="○"/>
            </a:pPr>
            <a:r>
              <a:rPr lang="en" sz="2400">
                <a:latin typeface="Average"/>
                <a:ea typeface="Average"/>
                <a:cs typeface="Average"/>
                <a:sym typeface="Average"/>
              </a:rPr>
              <a:t>Outperform expert human lip reader</a:t>
            </a:r>
            <a:endParaRPr sz="2400">
              <a:latin typeface="Average"/>
              <a:ea typeface="Average"/>
              <a:cs typeface="Average"/>
              <a:sym typeface="Average"/>
            </a:endParaRPr>
          </a:p>
          <a:p>
            <a:pPr indent="-3810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Font typeface="Average"/>
              <a:buChar char="●"/>
            </a:pPr>
            <a:r>
              <a:rPr lang="en" sz="2400">
                <a:latin typeface="Average"/>
                <a:ea typeface="Average"/>
                <a:cs typeface="Average"/>
                <a:sym typeface="Average"/>
              </a:rPr>
              <a:t>Applications:</a:t>
            </a:r>
            <a:endParaRPr sz="2400">
              <a:latin typeface="Average"/>
              <a:ea typeface="Average"/>
              <a:cs typeface="Average"/>
              <a:sym typeface="Average"/>
            </a:endParaRPr>
          </a:p>
          <a:p>
            <a:pPr indent="-381000" lvl="1" marL="914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Average"/>
              <a:buChar char="○"/>
            </a:pPr>
            <a:r>
              <a:rPr lang="en" sz="2400">
                <a:latin typeface="Average"/>
                <a:ea typeface="Average"/>
                <a:cs typeface="Average"/>
                <a:sym typeface="Average"/>
              </a:rPr>
              <a:t>Improving communication for the hearing impaired</a:t>
            </a:r>
            <a:endParaRPr sz="2400">
              <a:latin typeface="Average"/>
              <a:ea typeface="Average"/>
              <a:cs typeface="Average"/>
              <a:sym typeface="Average"/>
            </a:endParaRPr>
          </a:p>
          <a:p>
            <a:pPr indent="-381000" lvl="1" marL="914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Average"/>
              <a:buChar char="○"/>
            </a:pPr>
            <a:r>
              <a:rPr lang="en" sz="2400">
                <a:latin typeface="Average"/>
                <a:ea typeface="Average"/>
                <a:cs typeface="Average"/>
                <a:sym typeface="Average"/>
              </a:rPr>
              <a:t>Integration into current technology</a:t>
            </a:r>
            <a:endParaRPr sz="2400">
              <a:latin typeface="Average"/>
              <a:ea typeface="Average"/>
              <a:cs typeface="Average"/>
              <a:sym typeface="Average"/>
            </a:endParaRPr>
          </a:p>
        </p:txBody>
      </p:sp>
      <p:sp>
        <p:nvSpPr>
          <p:cNvPr id="143" name="Google Shape;143;p14"/>
          <p:cNvSpPr txBox="1"/>
          <p:nvPr/>
        </p:nvSpPr>
        <p:spPr>
          <a:xfrm>
            <a:off x="67225" y="56025"/>
            <a:ext cx="4773600" cy="481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>
                <a:solidFill>
                  <a:srgbClr val="FFFFFF"/>
                </a:solidFill>
                <a:latin typeface="Average"/>
                <a:ea typeface="Average"/>
                <a:cs typeface="Average"/>
                <a:sym typeface="Average"/>
              </a:rPr>
              <a:t>Visual Speech Recognition</a:t>
            </a:r>
            <a:endParaRPr sz="2400">
              <a:solidFill>
                <a:srgbClr val="FFFFFF"/>
              </a:solidFill>
              <a:latin typeface="Average"/>
              <a:ea typeface="Average"/>
              <a:cs typeface="Average"/>
              <a:sym typeface="Average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47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p15"/>
          <p:cNvSpPr txBox="1"/>
          <p:nvPr>
            <p:ph type="title"/>
          </p:nvPr>
        </p:nvSpPr>
        <p:spPr>
          <a:xfrm>
            <a:off x="1230275" y="649938"/>
            <a:ext cx="7038900" cy="914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>
                <a:latin typeface="Average"/>
                <a:ea typeface="Average"/>
                <a:cs typeface="Average"/>
                <a:sym typeface="Average"/>
              </a:rPr>
              <a:t>Current Progress</a:t>
            </a:r>
            <a:endParaRPr sz="3600">
              <a:latin typeface="Average"/>
              <a:ea typeface="Average"/>
              <a:cs typeface="Average"/>
              <a:sym typeface="Average"/>
            </a:endParaRPr>
          </a:p>
        </p:txBody>
      </p:sp>
      <p:sp>
        <p:nvSpPr>
          <p:cNvPr id="149" name="Google Shape;149;p15"/>
          <p:cNvSpPr txBox="1"/>
          <p:nvPr>
            <p:ph idx="1" type="body"/>
          </p:nvPr>
        </p:nvSpPr>
        <p:spPr>
          <a:xfrm>
            <a:off x="1230275" y="1564050"/>
            <a:ext cx="7038900" cy="291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810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400"/>
              <a:buFont typeface="Average"/>
              <a:buChar char="●"/>
            </a:pPr>
            <a:r>
              <a:rPr lang="en" sz="2400">
                <a:latin typeface="Average"/>
                <a:ea typeface="Average"/>
                <a:cs typeface="Average"/>
                <a:sym typeface="Average"/>
              </a:rPr>
              <a:t>Localization of tongue and teeth</a:t>
            </a:r>
            <a:endParaRPr sz="2400">
              <a:latin typeface="Average"/>
              <a:ea typeface="Average"/>
              <a:cs typeface="Average"/>
              <a:sym typeface="Average"/>
            </a:endParaRPr>
          </a:p>
          <a:p>
            <a:pPr indent="-3810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400"/>
              <a:buFont typeface="Average"/>
              <a:buChar char="●"/>
            </a:pPr>
            <a:r>
              <a:rPr lang="en" sz="2400">
                <a:latin typeface="Average"/>
                <a:ea typeface="Average"/>
                <a:cs typeface="Average"/>
                <a:sym typeface="Average"/>
              </a:rPr>
              <a:t>Improve visemes prediction through initialization</a:t>
            </a:r>
            <a:endParaRPr sz="2400">
              <a:latin typeface="Average"/>
              <a:ea typeface="Average"/>
              <a:cs typeface="Average"/>
              <a:sym typeface="Average"/>
            </a:endParaRPr>
          </a:p>
          <a:p>
            <a:pPr indent="-3810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Font typeface="Average"/>
              <a:buChar char="●"/>
            </a:pPr>
            <a:r>
              <a:rPr lang="en" sz="2400">
                <a:latin typeface="Average"/>
                <a:ea typeface="Average"/>
                <a:cs typeface="Average"/>
                <a:sym typeface="Average"/>
              </a:rPr>
              <a:t>LipNet Implementation:</a:t>
            </a:r>
            <a:endParaRPr sz="2400">
              <a:latin typeface="Average"/>
              <a:ea typeface="Average"/>
              <a:cs typeface="Average"/>
              <a:sym typeface="Average"/>
            </a:endParaRPr>
          </a:p>
          <a:p>
            <a:pPr indent="-38100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Font typeface="Average"/>
              <a:buChar char="○"/>
            </a:pPr>
            <a:r>
              <a:rPr lang="en" sz="2400">
                <a:latin typeface="Average"/>
                <a:ea typeface="Average"/>
                <a:cs typeface="Average"/>
                <a:sym typeface="Average"/>
              </a:rPr>
              <a:t>3 layers of spatiotemporal CNNs</a:t>
            </a:r>
            <a:endParaRPr sz="2400">
              <a:latin typeface="Average"/>
              <a:ea typeface="Average"/>
              <a:cs typeface="Average"/>
              <a:sym typeface="Average"/>
            </a:endParaRPr>
          </a:p>
          <a:p>
            <a:pPr indent="-38100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Font typeface="Average"/>
              <a:buChar char="○"/>
            </a:pPr>
            <a:r>
              <a:rPr lang="en" sz="2400">
                <a:latin typeface="Average"/>
                <a:ea typeface="Average"/>
                <a:cs typeface="Average"/>
                <a:sym typeface="Average"/>
              </a:rPr>
              <a:t>Feature extraction by 2 bi-GRUs with concluding linear and CTC layers</a:t>
            </a:r>
            <a:endParaRPr sz="2400">
              <a:latin typeface="Average"/>
              <a:ea typeface="Average"/>
              <a:cs typeface="Average"/>
              <a:sym typeface="Average"/>
            </a:endParaRPr>
          </a:p>
        </p:txBody>
      </p:sp>
      <p:sp>
        <p:nvSpPr>
          <p:cNvPr id="150" name="Google Shape;150;p15"/>
          <p:cNvSpPr txBox="1"/>
          <p:nvPr/>
        </p:nvSpPr>
        <p:spPr>
          <a:xfrm>
            <a:off x="56025" y="44850"/>
            <a:ext cx="4359000" cy="605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" sz="2400">
                <a:solidFill>
                  <a:srgbClr val="FFFFFF"/>
                </a:solidFill>
                <a:latin typeface="Average"/>
                <a:ea typeface="Average"/>
                <a:cs typeface="Average"/>
                <a:sym typeface="Average"/>
              </a:rPr>
              <a:t>Visual Speech Recognition</a:t>
            </a:r>
            <a:endParaRPr sz="2400">
              <a:solidFill>
                <a:srgbClr val="FFFFFF"/>
              </a:solidFill>
              <a:latin typeface="Average"/>
              <a:ea typeface="Average"/>
              <a:cs typeface="Average"/>
              <a:sym typeface="Average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54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p16"/>
          <p:cNvSpPr txBox="1"/>
          <p:nvPr>
            <p:ph type="title"/>
          </p:nvPr>
        </p:nvSpPr>
        <p:spPr>
          <a:xfrm>
            <a:off x="1185450" y="674650"/>
            <a:ext cx="7038900" cy="914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>
                <a:latin typeface="Average"/>
                <a:ea typeface="Average"/>
                <a:cs typeface="Average"/>
                <a:sym typeface="Average"/>
              </a:rPr>
              <a:t>Future Plans + Anticipated Issues</a:t>
            </a:r>
            <a:endParaRPr sz="3600">
              <a:latin typeface="Average"/>
              <a:ea typeface="Average"/>
              <a:cs typeface="Average"/>
              <a:sym typeface="Average"/>
            </a:endParaRPr>
          </a:p>
        </p:txBody>
      </p:sp>
      <p:sp>
        <p:nvSpPr>
          <p:cNvPr id="156" name="Google Shape;156;p16"/>
          <p:cNvSpPr txBox="1"/>
          <p:nvPr>
            <p:ph idx="1" type="body"/>
          </p:nvPr>
        </p:nvSpPr>
        <p:spPr>
          <a:xfrm>
            <a:off x="1275100" y="1792850"/>
            <a:ext cx="7038900" cy="291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8100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Average"/>
              <a:buChar char="●"/>
            </a:pPr>
            <a:r>
              <a:rPr lang="en" sz="2400">
                <a:latin typeface="Average"/>
                <a:ea typeface="Average"/>
                <a:cs typeface="Average"/>
                <a:sym typeface="Average"/>
              </a:rPr>
              <a:t>GRID dataset + Effective implementation</a:t>
            </a:r>
            <a:endParaRPr sz="2400">
              <a:latin typeface="Average"/>
              <a:ea typeface="Average"/>
              <a:cs typeface="Average"/>
              <a:sym typeface="Average"/>
            </a:endParaRPr>
          </a:p>
          <a:p>
            <a:pPr indent="-38100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Average"/>
              <a:buChar char="●"/>
            </a:pPr>
            <a:r>
              <a:rPr lang="en" sz="2400">
                <a:latin typeface="Average"/>
                <a:ea typeface="Average"/>
                <a:cs typeface="Average"/>
                <a:sym typeface="Average"/>
              </a:rPr>
              <a:t>Moving targets + untraditional sounds</a:t>
            </a:r>
            <a:endParaRPr sz="2400">
              <a:latin typeface="Average"/>
              <a:ea typeface="Average"/>
              <a:cs typeface="Average"/>
              <a:sym typeface="Average"/>
            </a:endParaRPr>
          </a:p>
          <a:p>
            <a:pPr indent="-38100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Average"/>
              <a:buChar char="●"/>
            </a:pPr>
            <a:r>
              <a:rPr lang="en" sz="2400">
                <a:latin typeface="Average"/>
                <a:ea typeface="Average"/>
                <a:cs typeface="Average"/>
                <a:sym typeface="Average"/>
              </a:rPr>
              <a:t>Oversimplification or overtraining</a:t>
            </a:r>
            <a:endParaRPr sz="2400">
              <a:latin typeface="Average"/>
              <a:ea typeface="Average"/>
              <a:cs typeface="Average"/>
              <a:sym typeface="Average"/>
            </a:endParaRPr>
          </a:p>
        </p:txBody>
      </p:sp>
      <p:sp>
        <p:nvSpPr>
          <p:cNvPr id="157" name="Google Shape;157;p16"/>
          <p:cNvSpPr txBox="1"/>
          <p:nvPr/>
        </p:nvSpPr>
        <p:spPr>
          <a:xfrm>
            <a:off x="56025" y="0"/>
            <a:ext cx="3944400" cy="58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" sz="2400">
                <a:solidFill>
                  <a:srgbClr val="FFFFFF"/>
                </a:solidFill>
                <a:latin typeface="Average"/>
                <a:ea typeface="Average"/>
                <a:cs typeface="Average"/>
                <a:sym typeface="Average"/>
              </a:rPr>
              <a:t>Visual Speech Recognition</a:t>
            </a:r>
            <a:endParaRPr sz="2400">
              <a:solidFill>
                <a:srgbClr val="FFFFFF"/>
              </a:solidFill>
              <a:latin typeface="Average"/>
              <a:ea typeface="Average"/>
              <a:cs typeface="Average"/>
              <a:sym typeface="Average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Focus">
  <a:themeElements>
    <a:clrScheme name="Focus">
      <a:dk1>
        <a:srgbClr val="1B212C"/>
      </a:dk1>
      <a:lt1>
        <a:srgbClr val="FFFFFF"/>
      </a:lt1>
      <a:dk2>
        <a:srgbClr val="D9D9D9"/>
      </a:dk2>
      <a:lt2>
        <a:srgbClr val="82C7A5"/>
      </a:lt2>
      <a:accent1>
        <a:srgbClr val="0145AC"/>
      </a:accent1>
      <a:accent2>
        <a:srgbClr val="EECE1A"/>
      </a:accent2>
      <a:accent3>
        <a:srgbClr val="4E5567"/>
      </a:accent3>
      <a:accent4>
        <a:srgbClr val="F4D6AD"/>
      </a:accent4>
      <a:accent5>
        <a:srgbClr val="7890CD"/>
      </a:accent5>
      <a:accent6>
        <a:srgbClr val="F15E22"/>
      </a:accent6>
      <a:hlink>
        <a:srgbClr val="7890CD"/>
      </a:hlink>
      <a:folHlink>
        <a:srgbClr val="7890CD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