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  <p:embeddedFont>
      <p:font typeface="Averag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d04b95417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d04b95417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d04b95417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d04b95417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d04b95417_0_4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d04b95417_0_4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4437525" y="502625"/>
            <a:ext cx="3552300" cy="18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Average"/>
                <a:ea typeface="Average"/>
                <a:cs typeface="Average"/>
                <a:sym typeface="Average"/>
              </a:rPr>
              <a:t>Visual Speech Recognition</a:t>
            </a:r>
            <a:endParaRPr sz="48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4314250" y="2994850"/>
            <a:ext cx="4224600" cy="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1400">
                <a:latin typeface="Average"/>
                <a:ea typeface="Average"/>
                <a:cs typeface="Average"/>
                <a:sym typeface="Average"/>
              </a:rPr>
              <a:t>Stephanie Ortiz-Sevilla  </a:t>
            </a:r>
            <a:r>
              <a:rPr lang="en" sz="1200">
                <a:latin typeface="Average"/>
                <a:ea typeface="Average"/>
                <a:cs typeface="Average"/>
                <a:sym typeface="Average"/>
              </a:rPr>
              <a:t>●</a:t>
            </a:r>
            <a:r>
              <a:rPr lang="en" sz="1400">
                <a:latin typeface="Average"/>
                <a:ea typeface="Average"/>
                <a:cs typeface="Average"/>
                <a:sym typeface="Average"/>
              </a:rPr>
              <a:t>  Mahir Jethanandani Derek Tang </a:t>
            </a:r>
            <a:r>
              <a:rPr lang="en" sz="1200">
                <a:latin typeface="Average"/>
                <a:ea typeface="Average"/>
                <a:cs typeface="Average"/>
                <a:sym typeface="Average"/>
              </a:rPr>
              <a:t>●</a:t>
            </a:r>
            <a:r>
              <a:rPr lang="en" sz="1400">
                <a:latin typeface="Average"/>
                <a:ea typeface="Average"/>
                <a:cs typeface="Average"/>
                <a:sym typeface="Average"/>
              </a:rPr>
              <a:t>  Sophia Cheng  </a:t>
            </a:r>
            <a:r>
              <a:rPr lang="en" sz="1200">
                <a:latin typeface="Average"/>
                <a:ea typeface="Average"/>
                <a:cs typeface="Average"/>
                <a:sym typeface="Average"/>
              </a:rPr>
              <a:t>●</a:t>
            </a:r>
            <a:r>
              <a:rPr lang="en" sz="1400">
                <a:latin typeface="Average"/>
                <a:ea typeface="Average"/>
                <a:cs typeface="Average"/>
                <a:sym typeface="Average"/>
              </a:rPr>
              <a:t>  Andrew Tunggal</a:t>
            </a:r>
            <a:endParaRPr sz="14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2945175" y="683550"/>
            <a:ext cx="6454500" cy="7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Average"/>
                <a:ea typeface="Average"/>
                <a:cs typeface="Average"/>
                <a:sym typeface="Average"/>
              </a:rPr>
              <a:t>Intro + Purpose</a:t>
            </a:r>
            <a:endParaRPr sz="36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13546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End-to-end sentence-level lipreading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LipNet &amp; Google Deepmind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○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Outperform expert human lip reader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Applications: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○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Improving communication for the hearing impaired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○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Integration into current technology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67225" y="56025"/>
            <a:ext cx="4773600" cy="4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Visual Speech Recognition</a:t>
            </a:r>
            <a:endParaRPr sz="24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30275" y="649938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Average"/>
                <a:ea typeface="Average"/>
                <a:cs typeface="Average"/>
                <a:sym typeface="Average"/>
              </a:rPr>
              <a:t>Current Progress</a:t>
            </a:r>
            <a:endParaRPr sz="36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30275" y="15640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Localization of tongue and teeth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Improve visemes prediction through initialization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LipNet Implementation: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○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3 layers of spatiotemporal CNNs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○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Feature extraction by 2 bi-GRUs with concluding linear and CTC layers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56025" y="44850"/>
            <a:ext cx="43590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Visual Speech Recognition</a:t>
            </a:r>
            <a:endParaRPr sz="24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1185450" y="6746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Average"/>
                <a:ea typeface="Average"/>
                <a:cs typeface="Average"/>
                <a:sym typeface="Average"/>
              </a:rPr>
              <a:t>Future Plans + Anticipated Issues</a:t>
            </a:r>
            <a:endParaRPr sz="36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56" name="Google Shape;156;p16"/>
          <p:cNvSpPr txBox="1"/>
          <p:nvPr>
            <p:ph idx="1" type="body"/>
          </p:nvPr>
        </p:nvSpPr>
        <p:spPr>
          <a:xfrm>
            <a:off x="1275100" y="1792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GRID dataset + Effective implementation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Moving targets + untraditional sounds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verage"/>
              <a:buChar char="●"/>
            </a:pPr>
            <a:r>
              <a:rPr lang="en" sz="2400">
                <a:latin typeface="Average"/>
                <a:ea typeface="Average"/>
                <a:cs typeface="Average"/>
                <a:sym typeface="Average"/>
              </a:rPr>
              <a:t>Oversimplification or overtraining</a:t>
            </a:r>
            <a:endParaRPr sz="24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56025" y="0"/>
            <a:ext cx="3944400" cy="5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Visual Speech Recognition</a:t>
            </a:r>
            <a:endParaRPr sz="2400"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